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75" d="100"/>
          <a:sy n="75" d="100"/>
        </p:scale>
        <p:origin x="142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ECE7D-E19E-DC4E-9112-BDA6055F3B4A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571AE-E273-5145-895D-E1A76F1FC6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7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71AE-E273-5145-895D-E1A76F1FC6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48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1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2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61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53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95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8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8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9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35485-FDEE-1241-8AD4-CB7DD289CFF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6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6.tiff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493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33" y="4187398"/>
            <a:ext cx="530367" cy="530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250" y="3159456"/>
            <a:ext cx="485178" cy="5390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538" y="3154512"/>
            <a:ext cx="485178" cy="5390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84" y="3159456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68" y="3159456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252" y="3159456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136" y="3159456"/>
            <a:ext cx="529200" cy="529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600" y="3159456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3159456"/>
            <a:ext cx="529200" cy="529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734" y="3159456"/>
            <a:ext cx="529200" cy="529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134" y="3144276"/>
            <a:ext cx="485178" cy="5390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07" y="3159456"/>
            <a:ext cx="485178" cy="53908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4187398"/>
            <a:ext cx="529200" cy="5292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17" y="4187398"/>
            <a:ext cx="529200" cy="5292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04" y="3143435"/>
            <a:ext cx="1241750" cy="1241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415" y="3143435"/>
            <a:ext cx="1241750" cy="1241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99" y="4189082"/>
            <a:ext cx="530367" cy="53036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96" y="4178746"/>
            <a:ext cx="530367" cy="53036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203" y="4186814"/>
            <a:ext cx="530367" cy="53036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62" y="4187398"/>
            <a:ext cx="530367" cy="53036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50" y="5242853"/>
            <a:ext cx="530367" cy="53036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16" y="5244537"/>
            <a:ext cx="530367" cy="53036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13" y="5234201"/>
            <a:ext cx="530367" cy="53036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20" y="5242269"/>
            <a:ext cx="530367" cy="53036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462" y="4527909"/>
            <a:ext cx="491048" cy="491048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2995996" y="4456055"/>
            <a:ext cx="133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18h-19h</a:t>
            </a:r>
            <a:endParaRPr lang="fr-FR" dirty="0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92" y="5596169"/>
            <a:ext cx="491048" cy="49104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878" y="3559576"/>
            <a:ext cx="491048" cy="4910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3012917" y="3446025"/>
            <a:ext cx="101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18h-19h</a:t>
            </a:r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2959818" y="5579902"/>
            <a:ext cx="103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18h-19h</a:t>
            </a:r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632" y="5241434"/>
            <a:ext cx="529200" cy="5292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531" y="5242852"/>
            <a:ext cx="529200" cy="5292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1431" y="5243436"/>
            <a:ext cx="529200" cy="529200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2622903" y="4970745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1043" y="5440735"/>
            <a:ext cx="729615" cy="72961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062" y="5791959"/>
            <a:ext cx="491048" cy="491048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340924" y="6020660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56" name="Rectangle 55"/>
          <p:cNvSpPr/>
          <p:nvPr/>
        </p:nvSpPr>
        <p:spPr>
          <a:xfrm>
            <a:off x="9430494" y="4512555"/>
            <a:ext cx="2618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Bonbons </a:t>
            </a:r>
            <a:r>
              <a:rPr lang="fr-FR" dirty="0"/>
              <a:t>Capture </a:t>
            </a:r>
            <a:r>
              <a:rPr lang="fr-FR" dirty="0" smtClean="0"/>
              <a:t>x2,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 +1 super bonbon garanti par raid, 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Distance d’éclosion </a:t>
            </a:r>
            <a:r>
              <a:rPr lang="fr-FR" dirty="0" smtClean="0"/>
              <a:t>1/2,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Bonbon d’éclosion x2</a:t>
            </a: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979" y="3143435"/>
            <a:ext cx="1241750" cy="1241750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6944176" y="5985684"/>
            <a:ext cx="98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16h-19h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1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2267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990277"/>
            <a:ext cx="529200" cy="52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991695"/>
            <a:ext cx="529200" cy="529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992279"/>
            <a:ext cx="529200" cy="529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10" y="988275"/>
            <a:ext cx="529200" cy="52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09" y="989693"/>
            <a:ext cx="529200" cy="529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09" y="990277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2028680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2030098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2030682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87" y="988275"/>
            <a:ext cx="529200" cy="5292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650254" y="2836904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36190" y="387330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920" y="844201"/>
            <a:ext cx="1346548" cy="13465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719" y="844201"/>
            <a:ext cx="1346548" cy="134654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88" y="2229002"/>
            <a:ext cx="657756" cy="65775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810" y="2409490"/>
            <a:ext cx="491048" cy="4910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555" y="1052200"/>
            <a:ext cx="496154" cy="5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11" y="1052200"/>
            <a:ext cx="496154" cy="540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801" y="1045113"/>
            <a:ext cx="496154" cy="5400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888" y="1045113"/>
            <a:ext cx="496154" cy="5400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060" y="3506174"/>
            <a:ext cx="555458" cy="45087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1608" y="2687071"/>
            <a:ext cx="1449137" cy="14491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25636" y="2672976"/>
            <a:ext cx="262988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 : </a:t>
            </a:r>
          </a:p>
          <a:p>
            <a:r>
              <a:rPr lang="fr-FR" dirty="0" smtClean="0"/>
              <a:t>* PX </a:t>
            </a:r>
            <a:r>
              <a:rPr lang="fr-FR" dirty="0"/>
              <a:t>de 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Œuf </a:t>
            </a:r>
            <a:r>
              <a:rPr lang="fr-FR" dirty="0"/>
              <a:t>Chance de 1 </a:t>
            </a:r>
            <a:r>
              <a:rPr lang="fr-FR" dirty="0" smtClean="0"/>
              <a:t>heure,</a:t>
            </a:r>
            <a:br>
              <a:rPr lang="fr-FR" dirty="0" smtClean="0"/>
            </a:br>
            <a:r>
              <a:rPr lang="fr-FR" dirty="0" smtClean="0"/>
              <a:t>* </a:t>
            </a:r>
            <a:r>
              <a:rPr lang="fr-FR" dirty="0"/>
              <a:t>PX d’éclosion </a:t>
            </a:r>
            <a:r>
              <a:rPr lang="fr-FR" dirty="0" smtClean="0"/>
              <a:t>x3,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PX </a:t>
            </a:r>
            <a:r>
              <a:rPr lang="fr-FR" dirty="0"/>
              <a:t>de Raid x2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401804" y="3852698"/>
            <a:ext cx="98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16h-19h</a:t>
            </a: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9431231" y="4351646"/>
            <a:ext cx="2618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Possible festival </a:t>
            </a:r>
            <a: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  <a:t>des Pokémon aquatiques?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2659" y="1206246"/>
            <a:ext cx="865998" cy="865998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6777" y="1187794"/>
            <a:ext cx="865998" cy="865998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9195" y="1165883"/>
            <a:ext cx="865998" cy="865998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7865" y="1187794"/>
            <a:ext cx="865998" cy="865998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8000829" y="171032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6706462" y="170343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8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"/>
            <a:ext cx="9689910" cy="6849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14" y="1548822"/>
            <a:ext cx="555458" cy="4508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47860" y="3895682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17754" y="494812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30" y="2101515"/>
            <a:ext cx="469800" cy="5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61" y="2101515"/>
            <a:ext cx="469800" cy="5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92" y="2101515"/>
            <a:ext cx="4698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649" y="2075633"/>
            <a:ext cx="469800" cy="5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51" y="2100941"/>
            <a:ext cx="469800" cy="54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30" y="2075633"/>
            <a:ext cx="469800" cy="5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8" y="3163366"/>
            <a:ext cx="4698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598" y="3232038"/>
            <a:ext cx="705753" cy="7057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514" y="3460425"/>
            <a:ext cx="491048" cy="4910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080" y="2079338"/>
            <a:ext cx="1189089" cy="118908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922" y="2075633"/>
            <a:ext cx="1189089" cy="11890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336765" y="3126005"/>
            <a:ext cx="321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de </a:t>
            </a:r>
            <a:r>
              <a:rPr lang="fr-FR" dirty="0"/>
              <a:t>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3000 </a:t>
            </a:r>
            <a:r>
              <a:rPr lang="fr-FR" dirty="0"/>
              <a:t>Poussières </a:t>
            </a:r>
            <a:r>
              <a:rPr lang="fr-FR" dirty="0" smtClean="0"/>
              <a:t>par raid,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d’éclosion x3,</a:t>
            </a:r>
          </a:p>
          <a:p>
            <a:r>
              <a:rPr lang="fr-FR" dirty="0" smtClean="0"/>
              <a:t>* </a:t>
            </a:r>
            <a:r>
              <a:rPr lang="fr-FR" dirty="0"/>
              <a:t>Morceau d’Étoile de </a:t>
            </a:r>
            <a:r>
              <a:rPr lang="fr-FR" dirty="0" smtClean="0"/>
              <a:t>1h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6715515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7983653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9336293" y="4871180"/>
            <a:ext cx="2618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Quête </a:t>
            </a:r>
            <a:r>
              <a:rPr lang="fr-FR" dirty="0" err="1" smtClean="0">
                <a:effectLst/>
                <a:latin typeface="Calibri" charset="0"/>
                <a:ea typeface="DengXian" charset="-122"/>
                <a:cs typeface="Times New Roman" charset="0"/>
              </a:rPr>
              <a:t>Jirachi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 disponible pour tous?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1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51</Words>
  <Application>Microsoft Macintosh PowerPoint</Application>
  <PresentationFormat>Grand écran</PresentationFormat>
  <Paragraphs>25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DengXian</vt:lpstr>
      <vt:lpstr>Times New Roman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15</cp:revision>
  <dcterms:created xsi:type="dcterms:W3CDTF">2019-06-12T14:13:52Z</dcterms:created>
  <dcterms:modified xsi:type="dcterms:W3CDTF">2019-06-28T12:37:33Z</dcterms:modified>
</cp:coreProperties>
</file>